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15D552-EF2B-4607-8CDD-CBDAEAA67919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0B3959-D869-432F-B180-8A02F8833FDD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B3959-D869-432F-B180-8A02F8833FDD}" type="slidenum">
              <a:rPr lang="en-US" smtClean="0"/>
              <a:t>6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1D9BB-8112-41BE-93AD-888D8F06C033}" type="datetimeFigureOut">
              <a:rPr lang="en-US" smtClean="0"/>
              <a:t>1/21/2012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CAAE0-E06E-43A1-99C8-2DD5BE40736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Eragon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62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Christopher  Paolini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Presentation by Zach HAFNER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Genre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genre of this book is fantasy because it includes elves and dragons.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book is about the life of a boy named Eragon. He finds a dragons stone [though he doesn't know it at the time.]He loses his uncle thanks to the king Galbitrox.  He discovers he is a rider [ who rides dragons.  Then he sets out for the Raz’Ac [who killed his uncle.]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 would recommend this book to Mrs. Meglich. Because She loves fantasy and this is a good novel.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Content Placeholder 3" descr="DRAG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2362200"/>
            <a:ext cx="4283288" cy="3201194"/>
          </a:xfrm>
        </p:spPr>
      </p:pic>
      <p:pic>
        <p:nvPicPr>
          <p:cNvPr id="5" name="Picture 4" descr="Erag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1981200"/>
            <a:ext cx="3714750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My favorite part was when Eragon killed Durza. Because he was named shade slayer. My emotions were surprise and sadness because several died that I did </a:t>
            </a:r>
            <a:r>
              <a:rPr lang="en-US" smtClean="0"/>
              <a:t>not expect.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110</Words>
  <Application>Microsoft Office PowerPoint</Application>
  <PresentationFormat>On-screen Show (4:3)</PresentationFormat>
  <Paragraphs>13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Eragon</vt:lpstr>
      <vt:lpstr>Genre </vt:lpstr>
      <vt:lpstr>Summary</vt:lpstr>
      <vt:lpstr>Recommendation </vt:lpstr>
      <vt:lpstr>Pictures</vt:lpstr>
      <vt:lpstr>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Eragon</dc:title>
  <dc:creator>Chris Hafner</dc:creator>
  <cp:lastModifiedBy>Chris Hafner</cp:lastModifiedBy>
  <cp:revision>1</cp:revision>
  <dcterms:created xsi:type="dcterms:W3CDTF">2012-01-21T15:12:46Z</dcterms:created>
  <dcterms:modified xsi:type="dcterms:W3CDTF">2012-01-21T15:47:01Z</dcterms:modified>
</cp:coreProperties>
</file>